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sldIdLst>
    <p:sldId id="283" r:id="rId2"/>
    <p:sldId id="281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4" r:id="rId28"/>
    <p:sldId id="285" r:id="rId29"/>
    <p:sldId id="286" r:id="rId30"/>
    <p:sldId id="287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RUNGTA COLLEGE OF DENTAL SCIENCES AND RESEARCH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124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BRONCHIAL  ASTHMA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1816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DEPARTMENT OF GENERAL MEDICINE</a:t>
            </a:r>
            <a:endParaRPr lang="en-IN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SPECIFIC LEARNING OBJECTIVES</a:t>
            </a:r>
            <a:endParaRPr lang="en-I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60960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MUST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</a:t>
                      </a:r>
                      <a:r>
                        <a:rPr lang="en-IN" baseline="0" dirty="0" smtClean="0"/>
                        <a:t> KNOW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Definition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presentation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Risk factors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Types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Differential diagnosis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Identification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Pathogenesis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Investigation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Precipitating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Management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Rule of 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6248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AND ANSWER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CONTENTS</a:t>
            </a:r>
            <a:endParaRPr lang="en-I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571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DEFINITION</a:t>
            </a:r>
          </a:p>
          <a:p>
            <a:r>
              <a:rPr lang="en-IN" dirty="0" smtClean="0"/>
              <a:t>PATHOGENESIS </a:t>
            </a:r>
          </a:p>
          <a:p>
            <a:r>
              <a:rPr lang="en-IN" dirty="0" smtClean="0"/>
              <a:t>PRECIPITATING FACTORS</a:t>
            </a:r>
          </a:p>
          <a:p>
            <a:r>
              <a:rPr lang="en-IN" dirty="0" smtClean="0"/>
              <a:t>TYPES</a:t>
            </a:r>
          </a:p>
          <a:p>
            <a:r>
              <a:rPr lang="en-IN" dirty="0" smtClean="0"/>
              <a:t>CLINICAL PRESENTATIONS</a:t>
            </a:r>
          </a:p>
          <a:p>
            <a:r>
              <a:rPr lang="en-IN" dirty="0" smtClean="0"/>
              <a:t>DIFFERENTIAL DIAGNOSIS</a:t>
            </a:r>
          </a:p>
          <a:p>
            <a:r>
              <a:rPr lang="en-IN" dirty="0" smtClean="0"/>
              <a:t>INVESTIGATION </a:t>
            </a:r>
          </a:p>
          <a:p>
            <a:r>
              <a:rPr lang="en-IN" dirty="0" smtClean="0"/>
              <a:t>MANAGEMENT</a:t>
            </a:r>
          </a:p>
          <a:p>
            <a:r>
              <a:rPr lang="en-IN" dirty="0" smtClean="0"/>
              <a:t>IDENTIFICATION</a:t>
            </a:r>
          </a:p>
          <a:p>
            <a:r>
              <a:rPr lang="en-IN" dirty="0" smtClean="0"/>
              <a:t>RISK FACTORS</a:t>
            </a:r>
          </a:p>
          <a:p>
            <a:r>
              <a:rPr lang="en-IN" dirty="0" smtClean="0"/>
              <a:t>MANAGEMENT OF CHRONIC ASTHMA</a:t>
            </a:r>
          </a:p>
          <a:p>
            <a:r>
              <a:rPr lang="en-IN" dirty="0" smtClean="0"/>
              <a:t>RULE OF 3</a:t>
            </a:r>
          </a:p>
          <a:p>
            <a:r>
              <a:rPr lang="en-IN" dirty="0" smtClean="0"/>
              <a:t>SUMMARY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97</Words>
  <Application>Microsoft Office PowerPoint</Application>
  <PresentationFormat>On-screen Show (4:3)</PresentationFormat>
  <Paragraphs>39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REFERENCES</vt:lpstr>
      <vt:lpstr>QUESTION AND ANSWER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2</cp:revision>
  <dcterms:created xsi:type="dcterms:W3CDTF">2022-09-01T16:01:16Z</dcterms:created>
  <dcterms:modified xsi:type="dcterms:W3CDTF">2022-09-28T09:09:29Z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